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62" r:id="rId3"/>
    <p:sldId id="257" r:id="rId4"/>
    <p:sldId id="258" r:id="rId5"/>
    <p:sldId id="259" r:id="rId6"/>
    <p:sldId id="260" r:id="rId7"/>
    <p:sldId id="263" r:id="rId8"/>
    <p:sldId id="261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671" autoAdjust="0"/>
  </p:normalViewPr>
  <p:slideViewPr>
    <p:cSldViewPr>
      <p:cViewPr>
        <p:scale>
          <a:sx n="82" d="100"/>
          <a:sy n="82" d="100"/>
        </p:scale>
        <p:origin x="-150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Sheet1!$A$4</c:f>
              <c:strCache>
                <c:ptCount val="1"/>
                <c:pt idx="0">
                  <c:v>Cool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cat>
            <c:strRef>
              <c:f>Sheet1!$B$1:$D$1</c:f>
              <c:strCache>
                <c:ptCount val="3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52</c:v>
                </c:pt>
                <c:pt idx="1">
                  <c:v>57</c:v>
                </c:pt>
                <c:pt idx="2">
                  <c:v>54</c:v>
                </c:pt>
              </c:numCache>
            </c:numRef>
          </c:val>
        </c:ser>
        <c:ser>
          <c:idx val="3"/>
          <c:order val="1"/>
          <c:tx>
            <c:strRef>
              <c:f>Sheet1!$A$5</c:f>
              <c:strCache>
                <c:ptCount val="1"/>
                <c:pt idx="0">
                  <c:v>Warm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Sheet1!$B$1:$D$1</c:f>
              <c:strCache>
                <c:ptCount val="3"/>
                <c:pt idx="0">
                  <c:v>Trial 1</c:v>
                </c:pt>
                <c:pt idx="1">
                  <c:v>Trial 2</c:v>
                </c:pt>
                <c:pt idx="2">
                  <c:v>Trial 3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78</c:v>
                </c:pt>
                <c:pt idx="1">
                  <c:v>83</c:v>
                </c:pt>
                <c:pt idx="2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349632"/>
        <c:axId val="79351168"/>
      </c:barChart>
      <c:catAx>
        <c:axId val="79349632"/>
        <c:scaling>
          <c:orientation val="minMax"/>
        </c:scaling>
        <c:delete val="0"/>
        <c:axPos val="b"/>
        <c:majorTickMark val="out"/>
        <c:minorTickMark val="none"/>
        <c:tickLblPos val="nextTo"/>
        <c:crossAx val="79351168"/>
        <c:crosses val="autoZero"/>
        <c:auto val="1"/>
        <c:lblAlgn val="ctr"/>
        <c:lblOffset val="100"/>
        <c:noMultiLvlLbl val="0"/>
      </c:catAx>
      <c:valAx>
        <c:axId val="79351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93496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AD411-9247-455E-A55A-70A98E982D9E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05C47-931B-4FDA-98B4-CC8545B061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19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05C47-931B-4FDA-98B4-CC8545B0615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898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6089B-AB4D-44E7-BAF9-FBA10187529F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B9E91-768D-455B-AB81-CDF1002EE1D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affects the strength of an electromagnet?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Merly Lopez</a:t>
            </a:r>
            <a:endParaRPr lang="en-US" dirty="0"/>
          </a:p>
        </p:txBody>
      </p:sp>
      <p:pic>
        <p:nvPicPr>
          <p:cNvPr id="1026" name="Picture 2" descr="C:\Users\Merlys\Desktop\elec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838200"/>
            <a:ext cx="20955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54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52744"/>
            <a:ext cx="7125113" cy="924475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       Hypothesis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125112" cy="405143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If I put an electromagnet in an oven, my results would PROBABLY be that the electromagnet will be less stronger. Then, if I stick it in a cooler the electromagnet might be stronger than before.</a:t>
            </a:r>
            <a:endParaRPr lang="en-US" sz="2800" dirty="0"/>
          </a:p>
        </p:txBody>
      </p:sp>
      <p:pic>
        <p:nvPicPr>
          <p:cNvPr id="2050" name="Picture 2" descr="C:\Users\Merlys\Desktop\hm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5764"/>
            <a:ext cx="1323975" cy="1652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erlys\Downloads\elec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724400"/>
            <a:ext cx="3213100" cy="1752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52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          Research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 Forces</a:t>
            </a:r>
          </a:p>
          <a:p>
            <a:r>
              <a:rPr lang="en-US" sz="2800" dirty="0" smtClean="0"/>
              <a:t>Electromagnetism</a:t>
            </a:r>
          </a:p>
          <a:p>
            <a:r>
              <a:rPr lang="en-US" sz="2800" dirty="0" smtClean="0"/>
              <a:t>Magnet Fields</a:t>
            </a:r>
          </a:p>
          <a:p>
            <a:r>
              <a:rPr lang="en-US" sz="2800" dirty="0" smtClean="0"/>
              <a:t>Magnets</a:t>
            </a:r>
          </a:p>
          <a:p>
            <a:r>
              <a:rPr lang="en-US" sz="2800" dirty="0" smtClean="0"/>
              <a:t>Electromagnets</a:t>
            </a:r>
          </a:p>
          <a:p>
            <a:r>
              <a:rPr lang="en-US" sz="2800" dirty="0" smtClean="0"/>
              <a:t>Electric Current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701724"/>
            <a:ext cx="1676400" cy="167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97831" y="4648200"/>
            <a:ext cx="2358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(Magnetic Dipoles)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87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Independent Variable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Everybody knows that the independent variable is the variable you are purposely changing.</a:t>
            </a:r>
          </a:p>
          <a:p>
            <a:r>
              <a:rPr lang="en-US" sz="3200" dirty="0" smtClean="0"/>
              <a:t>In this case the independent variable is the temperature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914400"/>
            <a:ext cx="1295400" cy="2819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58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  Dependent Variable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A dependent variable is the variable that is changing because of the independent variable.</a:t>
            </a:r>
          </a:p>
          <a:p>
            <a:r>
              <a:rPr lang="en-US" sz="3200" dirty="0" smtClean="0"/>
              <a:t>My dependent variable is the strength of the electromagnet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1828800" cy="1203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058" y="2819400"/>
            <a:ext cx="1741942" cy="1781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2361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     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Controlled Variables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amount of time I wrap the wire around the battery</a:t>
            </a:r>
          </a:p>
          <a:p>
            <a:r>
              <a:rPr lang="en-US" sz="3200" dirty="0" smtClean="0"/>
              <a:t>The type of battery</a:t>
            </a:r>
          </a:p>
          <a:p>
            <a:r>
              <a:rPr lang="en-US" sz="3200" dirty="0" smtClean="0"/>
              <a:t>The thickness of insulated wire</a:t>
            </a:r>
          </a:p>
          <a:p>
            <a:r>
              <a:rPr lang="en-US" sz="3200" dirty="0" smtClean="0"/>
              <a:t>Amount of space in room</a:t>
            </a:r>
          </a:p>
          <a:p>
            <a:r>
              <a:rPr lang="en-US" sz="3200" dirty="0" smtClean="0"/>
              <a:t>Size of nail</a:t>
            </a:r>
            <a:endParaRPr lang="en-US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97600" y="4227400"/>
            <a:ext cx="990601" cy="30514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92889"/>
            <a:ext cx="1194368" cy="156608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228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125113" cy="924475"/>
          </a:xfrm>
        </p:spPr>
        <p:txBody>
          <a:bodyPr/>
          <a:lstStyle/>
          <a:p>
            <a:r>
              <a:rPr lang="en-US" dirty="0" smtClean="0"/>
              <a:t>            </a:t>
            </a:r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Results/Data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3530161"/>
              </p:ext>
            </p:extLst>
          </p:nvPr>
        </p:nvGraphicFramePr>
        <p:xfrm>
          <a:off x="762000" y="914400"/>
          <a:ext cx="7124700" cy="405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4826675"/>
            <a:ext cx="95994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counted the number of paperclip each magnet attracted.</a:t>
            </a:r>
          </a:p>
          <a:p>
            <a:r>
              <a:rPr lang="en-US" dirty="0" smtClean="0"/>
              <a:t>I didn’t change the temperature of the heat. Nor did I change</a:t>
            </a:r>
          </a:p>
          <a:p>
            <a:r>
              <a:rPr lang="en-US" dirty="0" smtClean="0"/>
              <a:t>It for the cool, the purpose was to see if the strength changed </a:t>
            </a:r>
          </a:p>
          <a:p>
            <a:r>
              <a:rPr lang="en-US" dirty="0" smtClean="0"/>
              <a:t>Between cool temperatures and hot temperatures. I put the </a:t>
            </a:r>
          </a:p>
          <a:p>
            <a:r>
              <a:rPr lang="en-US" dirty="0" smtClean="0"/>
              <a:t>Electromagnet in the oven with 90 degrees Fahrenheit for 3 min. For the cool I </a:t>
            </a:r>
          </a:p>
          <a:p>
            <a:r>
              <a:rPr lang="en-US" dirty="0" smtClean="0"/>
              <a:t>Put the electromagnet in the freezer with a temperature of 50 degrees </a:t>
            </a:r>
          </a:p>
          <a:p>
            <a:r>
              <a:rPr lang="en-US" dirty="0" smtClean="0"/>
              <a:t>Celsius for 3 min.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314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haroni" pitchFamily="2" charset="-79"/>
                <a:cs typeface="Aharoni" pitchFamily="2" charset="-79"/>
              </a:rPr>
              <a:t>                     Conclusion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Although my guess of electromagnets being stronger when cooler was incorrect, that wasn’t my question. My question here is “Does temperature affect the strength of an electromagnet” , I was correct it does. Though the warmer it is the stronger it is</a:t>
            </a:r>
            <a:r>
              <a:rPr lang="en-US" sz="2800" dirty="0"/>
              <a:t>.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787246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Thank </a:t>
            </a:r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You</a:t>
            </a:r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For </a:t>
            </a:r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Reading</a:t>
            </a:r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I</a:t>
            </a:r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 Hope </a:t>
            </a:r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You </a:t>
            </a:r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Enjoyed</a:t>
            </a:r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:D</a:t>
            </a:r>
          </a:p>
          <a:p>
            <a:endParaRPr lang="en-US" sz="44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Merry</a:t>
            </a:r>
            <a:r>
              <a:rPr lang="en-US" sz="4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Christmas</a:t>
            </a:r>
            <a:r>
              <a:rPr lang="en-US" sz="4400" dirty="0" smtClean="0">
                <a:solidFill>
                  <a:srgbClr val="008000"/>
                </a:solidFill>
                <a:latin typeface="Aharoni" pitchFamily="2" charset="-79"/>
                <a:cs typeface="Aharoni" pitchFamily="2" charset="-79"/>
              </a:rPr>
              <a:t>!!</a:t>
            </a:r>
            <a:endParaRPr lang="en-US" sz="4400" dirty="0">
              <a:solidFill>
                <a:srgbClr val="008000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9825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TC102455519[[fn=Winter]]</Template>
  <TotalTime>4821</TotalTime>
  <Words>296</Words>
  <Application>Microsoft Office PowerPoint</Application>
  <PresentationFormat>On-screen Show (4:3)</PresentationFormat>
  <Paragraphs>38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Winter</vt:lpstr>
      <vt:lpstr>What affects the strength of an electromagnet?</vt:lpstr>
      <vt:lpstr>                   Hypothesis</vt:lpstr>
      <vt:lpstr>                      Research</vt:lpstr>
      <vt:lpstr>            Independent Variable</vt:lpstr>
      <vt:lpstr>              Dependent Variable</vt:lpstr>
      <vt:lpstr>       Controlled Variables</vt:lpstr>
      <vt:lpstr>            Results/Data</vt:lpstr>
      <vt:lpstr>                     Conclusion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Merlys</dc:creator>
  <cp:lastModifiedBy>Merlys</cp:lastModifiedBy>
  <cp:revision>12</cp:revision>
  <dcterms:created xsi:type="dcterms:W3CDTF">2011-12-04T23:03:54Z</dcterms:created>
  <dcterms:modified xsi:type="dcterms:W3CDTF">2011-12-08T07:25:13Z</dcterms:modified>
</cp:coreProperties>
</file>